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embeddedFontLst>
    <p:embeddedFont>
      <p:font typeface="Inter" panose="02000503000000020004" pitchFamily="2" charset="0"/>
      <p:regular r:id="rId1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07" d="100"/>
          <a:sy n="107" d="100"/>
        </p:scale>
        <p:origin x="45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94415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1">
                <a:lumMod val="5000"/>
                <a:lumOff val="95000"/>
              </a:schemeClr>
            </a:gs>
            <a:gs pos="74000">
              <a:schemeClr val="accent1">
                <a:lumMod val="45000"/>
                <a:lumOff val="55000"/>
              </a:schemeClr>
            </a:gs>
            <a:gs pos="8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9759660" y="7544157"/>
            <a:ext cx="6244709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250"/>
              </a:lnSpc>
              <a:buNone/>
            </a:pPr>
            <a:r>
              <a:rPr lang="en-US" sz="1400" i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Times New Roman" panose="02020603050405020304" pitchFamily="18" charset="0"/>
              </a:rPr>
              <a:t>Trà Vinh, tháng 4 năm 2025</a:t>
            </a:r>
            <a:endParaRPr lang="en-US" sz="1400" dirty="0"/>
          </a:p>
        </p:txBody>
      </p:sp>
      <p:sp>
        <p:nvSpPr>
          <p:cNvPr id="3" name="Text 1"/>
          <p:cNvSpPr/>
          <p:nvPr/>
        </p:nvSpPr>
        <p:spPr>
          <a:xfrm>
            <a:off x="793790" y="836772"/>
            <a:ext cx="402776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Times New Roman" panose="02020603050405020304" pitchFamily="18" charset="0"/>
              </a:rPr>
              <a:t>TRƯỜNG ĐẠI HỌC TRÀ VINH</a:t>
            </a:r>
            <a:endParaRPr lang="en-US" sz="2300" dirty="0"/>
          </a:p>
        </p:txBody>
      </p:sp>
      <p:sp>
        <p:nvSpPr>
          <p:cNvPr id="4" name="Text 2"/>
          <p:cNvSpPr/>
          <p:nvPr/>
        </p:nvSpPr>
        <p:spPr>
          <a:xfrm>
            <a:off x="793790" y="1435657"/>
            <a:ext cx="462200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Times New Roman" panose="02020603050405020304" pitchFamily="18" charset="0"/>
              </a:rPr>
              <a:t>KHOA KỸ THUẬT VÀ CÔNG NGHỆ</a:t>
            </a:r>
            <a:endParaRPr lang="en-US" sz="2300" dirty="0"/>
          </a:p>
        </p:txBody>
      </p:sp>
      <p:pic>
        <p:nvPicPr>
          <p:cNvPr id="5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59571" y="540305"/>
            <a:ext cx="2977039" cy="3036755"/>
          </a:xfrm>
          <a:prstGeom prst="rect">
            <a:avLst/>
          </a:prstGeom>
        </p:spPr>
      </p:pic>
      <p:sp>
        <p:nvSpPr>
          <p:cNvPr id="6" name="Text 3"/>
          <p:cNvSpPr/>
          <p:nvPr/>
        </p:nvSpPr>
        <p:spPr>
          <a:xfrm>
            <a:off x="793790" y="3196293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Times New Roman" panose="02020603050405020304" pitchFamily="18" charset="0"/>
              </a:rPr>
              <a:t>BÁO CÁO ĐỒ ÁN 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793790" y="3908525"/>
            <a:ext cx="10226511" cy="11908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4650"/>
              </a:lnSpc>
              <a:buNone/>
            </a:pPr>
            <a:r>
              <a:rPr lang="en-US" sz="37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Times New Roman" panose="02020603050405020304" pitchFamily="18" charset="0"/>
              </a:rPr>
              <a:t>XÂY DỰNG WEBSITE GIỚI THIỆU CÔNG TY PHẦN MỀM ASOFT SỬ DỤNG REACT.JS</a:t>
            </a:r>
            <a:endParaRPr lang="en-US" sz="3750" dirty="0"/>
          </a:p>
        </p:txBody>
      </p:sp>
      <p:sp>
        <p:nvSpPr>
          <p:cNvPr id="8" name="Text 5"/>
          <p:cNvSpPr/>
          <p:nvPr/>
        </p:nvSpPr>
        <p:spPr>
          <a:xfrm>
            <a:off x="793790" y="6185059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Times New Roman" panose="02020603050405020304" pitchFamily="18" charset="0"/>
              </a:rPr>
              <a:t>Sinh viên thực hiện: Tống Quốc Sự</a:t>
            </a:r>
            <a:endParaRPr lang="en-US" sz="1400" dirty="0"/>
          </a:p>
        </p:txBody>
      </p:sp>
      <p:sp>
        <p:nvSpPr>
          <p:cNvPr id="9" name="Text 6"/>
          <p:cNvSpPr/>
          <p:nvPr/>
        </p:nvSpPr>
        <p:spPr>
          <a:xfrm>
            <a:off x="793790" y="6730484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Times New Roman" panose="02020603050405020304" pitchFamily="18" charset="0"/>
              </a:rPr>
              <a:t>Lớp: DX22TT4       MSSV: 170122083</a:t>
            </a:r>
            <a:endParaRPr lang="en-US" sz="1400" dirty="0"/>
          </a:p>
        </p:txBody>
      </p:sp>
      <p:sp>
        <p:nvSpPr>
          <p:cNvPr id="10" name="Text 7"/>
          <p:cNvSpPr/>
          <p:nvPr/>
        </p:nvSpPr>
        <p:spPr>
          <a:xfrm>
            <a:off x="793790" y="7275909"/>
            <a:ext cx="13042821" cy="29027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1400" b="1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Times New Roman" panose="02020603050405020304" pitchFamily="18" charset="0"/>
              </a:rPr>
              <a:t>GVHD: TS. Nguyễn Nhứt Lam</a:t>
            </a:r>
            <a:endParaRPr lang="en-US" sz="14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2073235"/>
            <a:ext cx="7862292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Mục tiêu và Lý do chọn đề tài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3271123"/>
            <a:ext cx="3005495" cy="1857494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412105"/>
            <a:ext cx="3005495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Xây dựng website chuyên nghiệp</a:t>
            </a:r>
            <a:endParaRPr lang="en-US" sz="23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9446" y="3271123"/>
            <a:ext cx="3005614" cy="1857494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4139446" y="5412105"/>
            <a:ext cx="3005614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Quảng bá thương hiệu &amp; dịch vụ</a:t>
            </a:r>
            <a:endParaRPr lang="en-US" sz="230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221" y="3271123"/>
            <a:ext cx="3005614" cy="1857494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7485221" y="5412105"/>
            <a:ext cx="3005614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Tạo kênh tương tác trực tuyến</a:t>
            </a:r>
            <a:endParaRPr lang="en-US" sz="2300" dirty="0"/>
          </a:p>
        </p:txBody>
      </p:sp>
      <p:pic>
        <p:nvPicPr>
          <p:cNvPr id="9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830997" y="3271123"/>
            <a:ext cx="3005614" cy="1857494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10830997" y="5412105"/>
            <a:ext cx="3005614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Phù hợp xu thế chuyển đổi số</a:t>
            </a:r>
            <a:endParaRPr lang="en-US" sz="23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34624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Tổng quan dự án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0648" y="2544128"/>
            <a:ext cx="2966918" cy="296691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5794534"/>
            <a:ext cx="412075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ASoft là công ty phần mềm chuyên tư vấn, gia công &amp; phát triển ứng dụng.</a:t>
            </a:r>
            <a:endParaRPr lang="en-US" sz="175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31681" y="2544128"/>
            <a:ext cx="2966918" cy="2966918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5254704" y="5794534"/>
            <a:ext cx="412087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Website giúp nâng cao độ nhận diện thương hiệu và tiếp cận khách hàng.</a:t>
            </a:r>
            <a:endParaRPr lang="en-US" sz="1750" dirty="0"/>
          </a:p>
        </p:txBody>
      </p:sp>
      <p:pic>
        <p:nvPicPr>
          <p:cNvPr id="7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92596" y="2544128"/>
            <a:ext cx="2966918" cy="296691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9715738" y="5794534"/>
            <a:ext cx="4120753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Website có giao diện hiện đại, responsive và thân thiện với người dùng.</a:t>
            </a:r>
            <a:endParaRPr lang="en-US" sz="17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178362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Cơ sở lý thuyết</a:t>
            </a:r>
            <a:endParaRPr lang="en-US" sz="4650" dirty="0"/>
          </a:p>
        </p:txBody>
      </p:sp>
      <p:sp>
        <p:nvSpPr>
          <p:cNvPr id="4" name="Shape 1"/>
          <p:cNvSpPr/>
          <p:nvPr/>
        </p:nvSpPr>
        <p:spPr>
          <a:xfrm>
            <a:off x="6280190" y="2262783"/>
            <a:ext cx="7556421" cy="840938"/>
          </a:xfrm>
          <a:prstGeom prst="roundRect">
            <a:avLst>
              <a:gd name="adj" fmla="val 1132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5" name="Text 2"/>
          <p:cNvSpPr/>
          <p:nvPr/>
        </p:nvSpPr>
        <p:spPr>
          <a:xfrm>
            <a:off x="6514624" y="2497217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- Thiết kế UI/UX</a:t>
            </a:r>
            <a:endParaRPr lang="en-US" sz="2300" dirty="0"/>
          </a:p>
        </p:txBody>
      </p:sp>
      <p:sp>
        <p:nvSpPr>
          <p:cNvPr id="6" name="Shape 3"/>
          <p:cNvSpPr/>
          <p:nvPr/>
        </p:nvSpPr>
        <p:spPr>
          <a:xfrm>
            <a:off x="6280190" y="3330535"/>
            <a:ext cx="7556421" cy="840938"/>
          </a:xfrm>
          <a:prstGeom prst="roundRect">
            <a:avLst>
              <a:gd name="adj" fmla="val 11329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514624" y="3564969"/>
            <a:ext cx="5859780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- Mô hình client-server, kiến trúc REST API</a:t>
            </a:r>
            <a:endParaRPr lang="en-US" sz="2300" dirty="0"/>
          </a:p>
        </p:txBody>
      </p:sp>
      <p:sp>
        <p:nvSpPr>
          <p:cNvPr id="8" name="Shape 5"/>
          <p:cNvSpPr/>
          <p:nvPr/>
        </p:nvSpPr>
        <p:spPr>
          <a:xfrm>
            <a:off x="6280190" y="4398288"/>
            <a:ext cx="7556421" cy="1213009"/>
          </a:xfrm>
          <a:prstGeom prst="roundRect">
            <a:avLst>
              <a:gd name="adj" fmla="val 785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6514624" y="4632722"/>
            <a:ext cx="7087553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- Framework: Next.js, Node.js, Supabase (PostgreSQL), Tailwind CSS</a:t>
            </a:r>
            <a:endParaRPr lang="en-US" sz="2300" dirty="0"/>
          </a:p>
        </p:txBody>
      </p:sp>
      <p:sp>
        <p:nvSpPr>
          <p:cNvPr id="10" name="Shape 7"/>
          <p:cNvSpPr/>
          <p:nvPr/>
        </p:nvSpPr>
        <p:spPr>
          <a:xfrm>
            <a:off x="6280190" y="5838111"/>
            <a:ext cx="7556421" cy="1213009"/>
          </a:xfrm>
          <a:prstGeom prst="roundRect">
            <a:avLst>
              <a:gd name="adj" fmla="val 7854"/>
            </a:avLst>
          </a:prstGeom>
          <a:solidFill>
            <a:srgbClr val="CCEEFF"/>
          </a:solidFill>
          <a:ln w="7620">
            <a:solidFill>
              <a:srgbClr val="B2D4E5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514624" y="6072545"/>
            <a:ext cx="7087553" cy="74414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- Công cụ: Figma, Cursor Editor, Postman (test API), Chrome DevTools (kiểm tra frontend).</a:t>
            </a:r>
            <a:endParaRPr lang="en-US" sz="230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23768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Quy trình thực hiện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7246263"/>
            <a:ext cx="13042821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endParaRPr lang="en-US" sz="175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248A5E-6011-8E3F-4693-A5F4C515F396}"/>
              </a:ext>
            </a:extLst>
          </p:cNvPr>
          <p:cNvSpPr txBox="1"/>
          <p:nvPr/>
        </p:nvSpPr>
        <p:spPr>
          <a:xfrm>
            <a:off x="4120738" y="242256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F804CA8-C0E0-F23E-BCF7-11F996E6A7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6484" y="2230541"/>
            <a:ext cx="12237432" cy="462461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1225391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Demo Đồ Án</a:t>
            </a:r>
            <a:endParaRPr lang="en-US" sz="4650" dirty="0"/>
          </a:p>
        </p:txBody>
      </p:sp>
      <p:pic>
        <p:nvPicPr>
          <p:cNvPr id="3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3790" y="2423279"/>
            <a:ext cx="6351270" cy="3925372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93790" y="663213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Giao diện người dùng</a:t>
            </a:r>
            <a:endParaRPr lang="en-US" sz="2300" dirty="0"/>
          </a:p>
        </p:txBody>
      </p:sp>
      <p:pic>
        <p:nvPicPr>
          <p:cNvPr id="5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5221" y="2423279"/>
            <a:ext cx="6351389" cy="3925372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7485221" y="6632138"/>
            <a:ext cx="2977039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Mã nguồn React.js</a:t>
            </a:r>
            <a:endParaRPr lang="en-US" sz="23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2513290"/>
            <a:ext cx="5954197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quả đạt được</a:t>
            </a:r>
            <a:endParaRPr lang="en-US" sz="4650" dirty="0"/>
          </a:p>
        </p:txBody>
      </p:sp>
      <p:sp>
        <p:nvSpPr>
          <p:cNvPr id="4" name="Text 1"/>
          <p:cNvSpPr/>
          <p:nvPr/>
        </p:nvSpPr>
        <p:spPr>
          <a:xfrm>
            <a:off x="793790" y="3824526"/>
            <a:ext cx="275903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Ổn định</a:t>
            </a:r>
            <a:endParaRPr lang="en-US" sz="2300" dirty="0"/>
          </a:p>
        </p:txBody>
      </p:sp>
      <p:sp>
        <p:nvSpPr>
          <p:cNvPr id="5" name="Text 2"/>
          <p:cNvSpPr/>
          <p:nvPr/>
        </p:nvSpPr>
        <p:spPr>
          <a:xfrm>
            <a:off x="793790" y="4423410"/>
            <a:ext cx="2759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Website hoạt động ổn định, hiển thị đẹp trên nhiều thiết bị</a:t>
            </a:r>
            <a:endParaRPr lang="en-US" sz="1750" dirty="0"/>
          </a:p>
        </p:txBody>
      </p:sp>
      <p:sp>
        <p:nvSpPr>
          <p:cNvPr id="6" name="Text 3"/>
          <p:cNvSpPr/>
          <p:nvPr/>
        </p:nvSpPr>
        <p:spPr>
          <a:xfrm>
            <a:off x="4113848" y="3824526"/>
            <a:ext cx="275903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Tích hợp</a:t>
            </a:r>
            <a:endParaRPr lang="en-US" sz="2300" dirty="0"/>
          </a:p>
        </p:txBody>
      </p:sp>
      <p:sp>
        <p:nvSpPr>
          <p:cNvPr id="7" name="Text 4"/>
          <p:cNvSpPr/>
          <p:nvPr/>
        </p:nvSpPr>
        <p:spPr>
          <a:xfrm>
            <a:off x="4113848" y="4423410"/>
            <a:ext cx="2759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Tích hợp thành công frontend, backend, database</a:t>
            </a:r>
            <a:endParaRPr lang="en-US" sz="1750" dirty="0"/>
          </a:p>
        </p:txBody>
      </p:sp>
      <p:sp>
        <p:nvSpPr>
          <p:cNvPr id="8" name="Text 5"/>
          <p:cNvSpPr/>
          <p:nvPr/>
        </p:nvSpPr>
        <p:spPr>
          <a:xfrm>
            <a:off x="7433905" y="3824526"/>
            <a:ext cx="2759035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900"/>
              </a:lnSpc>
              <a:buNone/>
            </a:pPr>
            <a:r>
              <a:rPr lang="en-US" sz="23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Khả năng mở rộng</a:t>
            </a:r>
            <a:endParaRPr lang="en-US" sz="2300" dirty="0"/>
          </a:p>
        </p:txBody>
      </p:sp>
      <p:sp>
        <p:nvSpPr>
          <p:cNvPr id="9" name="Text 6"/>
          <p:cNvSpPr/>
          <p:nvPr/>
        </p:nvSpPr>
        <p:spPr>
          <a:xfrm>
            <a:off x="7433905" y="4423410"/>
            <a:ext cx="2759035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Có khả năng mở rộng và triển khai thực tế cho doanh nghiệp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3189684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3964305"/>
            <a:ext cx="5736431" cy="55816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50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Kết luận &amp; Hướng phát triển</a:t>
            </a:r>
            <a:endParaRPr lang="en-US" sz="3500" dirty="0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3790" y="4777621"/>
            <a:ext cx="850583" cy="1020723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1899523" y="4947642"/>
            <a:ext cx="3625334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Website đáp ứng đúng yêu cầu đề ra</a:t>
            </a:r>
            <a:endParaRPr lang="en-US" sz="1750" dirty="0"/>
          </a:p>
        </p:txBody>
      </p:sp>
      <p:pic>
        <p:nvPicPr>
          <p:cNvPr id="6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790" y="5798344"/>
            <a:ext cx="850583" cy="1656636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1899523" y="5968365"/>
            <a:ext cx="2232779" cy="2789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50"/>
              </a:lnSpc>
              <a:buNone/>
            </a:pPr>
            <a:r>
              <a:rPr lang="en-US" sz="1750" b="1" dirty="0">
                <a:solidFill>
                  <a:srgbClr val="272525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Hướng phát triển:</a:t>
            </a:r>
            <a:endParaRPr lang="en-US" sz="1750" dirty="0"/>
          </a:p>
        </p:txBody>
      </p:sp>
      <p:sp>
        <p:nvSpPr>
          <p:cNvPr id="8" name="Text 3"/>
          <p:cNvSpPr/>
          <p:nvPr/>
        </p:nvSpPr>
        <p:spPr>
          <a:xfrm>
            <a:off x="1899523" y="6349365"/>
            <a:ext cx="1193708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Tích hợp CMS quản lý nội dung</a:t>
            </a:r>
            <a:endParaRPr lang="en-US" sz="1300" dirty="0"/>
          </a:p>
        </p:txBody>
      </p:sp>
      <p:sp>
        <p:nvSpPr>
          <p:cNvPr id="9" name="Text 4"/>
          <p:cNvSpPr/>
          <p:nvPr/>
        </p:nvSpPr>
        <p:spPr>
          <a:xfrm>
            <a:off x="1899523" y="6681073"/>
            <a:ext cx="1193708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Bổ sung tính năng đăng nhập, phân quyền</a:t>
            </a:r>
            <a:endParaRPr lang="en-US" sz="1300" dirty="0"/>
          </a:p>
        </p:txBody>
      </p:sp>
      <p:sp>
        <p:nvSpPr>
          <p:cNvPr id="10" name="Text 5"/>
          <p:cNvSpPr/>
          <p:nvPr/>
        </p:nvSpPr>
        <p:spPr>
          <a:xfrm>
            <a:off x="1899523" y="7012781"/>
            <a:ext cx="11937087" cy="27217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272525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Hỗ trợ đa ngôn ngữ &amp; tối ưu SEO</a:t>
            </a:r>
            <a:endParaRPr lang="en-US" sz="13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4252913"/>
          </a:xfrm>
          <a:prstGeom prst="rect">
            <a:avLst/>
          </a:prstGeom>
        </p:spPr>
      </p:pic>
      <p:pic>
        <p:nvPicPr>
          <p:cNvPr id="3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838" y="283488"/>
            <a:ext cx="6552724" cy="3685937"/>
          </a:xfrm>
          <a:prstGeom prst="rect">
            <a:avLst/>
          </a:prstGeom>
        </p:spPr>
      </p:pic>
      <p:sp>
        <p:nvSpPr>
          <p:cNvPr id="4" name="Text 0"/>
          <p:cNvSpPr/>
          <p:nvPr/>
        </p:nvSpPr>
        <p:spPr>
          <a:xfrm>
            <a:off x="793790" y="5869067"/>
            <a:ext cx="8704064" cy="74426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5850"/>
              </a:lnSpc>
              <a:buNone/>
            </a:pPr>
            <a:r>
              <a:rPr lang="en-US" sz="4650" b="1" dirty="0">
                <a:solidFill>
                  <a:srgbClr val="000000"/>
                </a:solidFill>
                <a:latin typeface="Petrona Bold" pitchFamily="34" charset="0"/>
                <a:ea typeface="Petrona Bold" pitchFamily="34" charset="-122"/>
                <a:cs typeface="Petrona Bold" pitchFamily="34" charset="-120"/>
              </a:rPr>
              <a:t>Cảm ơn Quý Thầy cô đã theo dõi</a:t>
            </a:r>
            <a:endParaRPr lang="en-US" sz="46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323</Words>
  <Application>Microsoft Macintosh PowerPoint</Application>
  <PresentationFormat>Custom</PresentationFormat>
  <Paragraphs>49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Inter</vt:lpstr>
      <vt:lpstr>Arial</vt:lpstr>
      <vt:lpstr>Petrona 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Su Tong</cp:lastModifiedBy>
  <cp:revision>4</cp:revision>
  <dcterms:created xsi:type="dcterms:W3CDTF">2025-04-21T14:04:24Z</dcterms:created>
  <dcterms:modified xsi:type="dcterms:W3CDTF">2025-04-21T14:10:51Z</dcterms:modified>
</cp:coreProperties>
</file>